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介绍了中小学生每周的劳动课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学生可以在课上学习生活技能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文章还讨论了劳动的意义和价值。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65" y="777950"/>
            <a:ext cx="10602683" cy="1354906"/>
          </a:xfrm>
          <a:prstGeom prst="rect">
            <a:avLst/>
          </a:prstGeom>
        </p:spPr>
      </p:pic>
      <p:pic>
        <p:nvPicPr>
          <p:cNvPr id="4" name="语篇导航-DA.eps" descr="id:21474869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3057" y="2360231"/>
            <a:ext cx="1485710" cy="36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ready to clean or grow plants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you like to cook some delicious food for your family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in primary and middle school have at least one labour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 every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classes help students learn many useful things and make them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these classes, students try different kinds of work and learn life skills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good for their jobs and daily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also learn the meaning of labour and its value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can help them study harder and get better grades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schools already have fun labour classes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in a school in Chongqing, kids have a class about catching fish in a pool and learn about their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Fenyi County, Jiangxi, kids learn to make tofu with a millstone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even eat the tofu they made by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schools have small farms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 can keep small animals like chickens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learn how baby chickens are born and how to look after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activities are interesting for the kids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 may students learn from labour classes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cook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clean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swim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grow plants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866" y="860158"/>
            <a:ext cx="3378516" cy="4506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8656" y="862590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“Are you ready to clean or grow plants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Would you like to cook some delicious food for your family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学生可以学习到烹饪、清洁和种植植物的技能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没有提到学习游泳。故选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mainly tells us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we have labour classes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labour classes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we have labour classes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labour classes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581" y="836712"/>
            <a:ext cx="3378516" cy="4506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40292" y="8429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段落大意题。通读第二段可知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此段介绍了开设劳动课的意义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也就是开设劳动课的原因。故选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 can kids do in a school in Chongqing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3587750" algn="l"/>
                <a:tab pos="6542088" algn="l"/>
                <a:tab pos="923766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ef07.jpg" descr="id:21475010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0447" y="1485747"/>
            <a:ext cx="1222375" cy="1140460"/>
          </a:xfrm>
          <a:prstGeom prst="rect">
            <a:avLst/>
          </a:prstGeom>
        </p:spPr>
      </p:pic>
      <p:pic>
        <p:nvPicPr>
          <p:cNvPr id="4" name="ef08.jpg" descr="id:21475010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71894" y="1485747"/>
            <a:ext cx="1264920" cy="1152525"/>
          </a:xfrm>
          <a:prstGeom prst="rect">
            <a:avLst/>
          </a:prstGeom>
        </p:spPr>
      </p:pic>
      <p:pic>
        <p:nvPicPr>
          <p:cNvPr id="6" name="ef09.jpg" descr="id:21475010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07374" y="1485747"/>
            <a:ext cx="1392555" cy="1242695"/>
          </a:xfrm>
          <a:prstGeom prst="rect">
            <a:avLst/>
          </a:prstGeom>
        </p:spPr>
      </p:pic>
      <p:pic>
        <p:nvPicPr>
          <p:cNvPr id="7" name="ef10.jpg" descr="id:214750109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199662" y="1398751"/>
            <a:ext cx="1413510" cy="14166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5507" y="893429"/>
            <a:ext cx="3077448" cy="4309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35611" y="8484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10" name="内容占位符 5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“... in a school in Chongqing, kids have a class about catching fish in a pool and learn about their habits.”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重庆的一所学校有捕鱼的课程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的图片。故选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writer’s purpose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writing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 students some interesting schools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a school subject to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students do more labour 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ask schools to have more classes for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019" y="885274"/>
            <a:ext cx="4583698" cy="43399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5461" y="84588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作者写这篇文章的目的是向学生们介绍一门学校课程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劳动课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让学生了解这一课程的益处。故选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309</Words>
  <Application>Microsoft Office PowerPoint</Application>
  <PresentationFormat>自定义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2025-09-17T16:11:24Z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